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357AA5-72E0-4DD3-AC53-3F52E7C80C4F}" v="4" dt="2023-11-27T06:56:15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ullcircle" userId="c90c553aaac95f70" providerId="LiveId" clId="{51357AA5-72E0-4DD3-AC53-3F52E7C80C4F}"/>
    <pc:docChg chg="modSld">
      <pc:chgData name="Paul Fullcircle" userId="c90c553aaac95f70" providerId="LiveId" clId="{51357AA5-72E0-4DD3-AC53-3F52E7C80C4F}" dt="2023-11-27T06:56:15.807" v="3"/>
      <pc:docMkLst>
        <pc:docMk/>
      </pc:docMkLst>
      <pc:sldChg chg="addSp delSp">
        <pc:chgData name="Paul Fullcircle" userId="c90c553aaac95f70" providerId="LiveId" clId="{51357AA5-72E0-4DD3-AC53-3F52E7C80C4F}" dt="2023-11-27T06:56:15.807" v="3"/>
        <pc:sldMkLst>
          <pc:docMk/>
          <pc:sldMk cId="3578460634" sldId="256"/>
        </pc:sldMkLst>
        <pc:picChg chg="add del">
          <ac:chgData name="Paul Fullcircle" userId="c90c553aaac95f70" providerId="LiveId" clId="{51357AA5-72E0-4DD3-AC53-3F52E7C80C4F}" dt="2023-11-27T06:56:15.132" v="2" actId="478"/>
          <ac:picMkLst>
            <pc:docMk/>
            <pc:sldMk cId="3578460634" sldId="256"/>
            <ac:picMk id="5" creationId="{01C8D8ED-B7CE-5FA0-5BEC-930DFC80AD54}"/>
          </ac:picMkLst>
        </pc:picChg>
        <pc:picChg chg="add del">
          <ac:chgData name="Paul Fullcircle" userId="c90c553aaac95f70" providerId="LiveId" clId="{51357AA5-72E0-4DD3-AC53-3F52E7C80C4F}" dt="2023-11-27T06:56:15.807" v="3"/>
          <ac:picMkLst>
            <pc:docMk/>
            <pc:sldMk cId="3578460634" sldId="256"/>
            <ac:picMk id="1026" creationId="{96BBCD33-C39D-D6D4-5287-FC39BD7315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5A476-846F-D9B8-55C8-1B9F74A9F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7061A-DBD3-0AA7-0DBA-99B30D6B7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9E9DB-84A7-4E3D-0A42-CD7ADEF7B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38AAB-4A97-999C-4EE7-A47FB2B1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6B843-33BD-A663-1EA6-75234BC5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551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D8DA-9FAF-1F7E-4B9E-A9C50DC96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13633-D7A6-83B4-3A4F-EC43CB8E9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D3C1B-391F-9DFC-5F93-6D712AC3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DDFBC-CE86-50D9-F892-13BD3870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70ED8-8964-F121-02D7-4194C289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127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53CB8-8048-8E4F-AC44-C17AE35289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AE0CE9-8E66-5FED-62B7-22A659C38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4B3F2-7638-A54E-3E59-404C405C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E3193-13DE-CA5F-0840-692347A1E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E0FEE-F73A-17F6-925B-73190D66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988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63A4-A929-7EB3-9A21-67D78B22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AC2D0-94B6-9C47-2414-C351D3BBE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2A056-013B-57E0-FBC5-B46384675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B8841-E227-0169-2188-7AD6AE52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682C2-CA2C-5F21-41D3-92F879E1F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803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761-9A24-C832-23E6-7726BEAE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FC9AA-569C-EF34-04F2-8AF9D2DDF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04032-896D-8F21-1848-D7FC1B0F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7AA0B-4EB5-F0A4-854B-3AD2F08C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C0D11-2C0F-2381-A7B3-A94188E4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616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9329E-74F7-7834-635C-4FE1AC1C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D7133-98E2-895B-76B5-FAB38F514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CEA36-26EC-F51E-4941-4C8537444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07DB9-9C2E-6EA7-A0D1-4C21CF6F6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B0EB6-FB43-DE31-C28D-0CEED62B7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B482C-E8B4-36E4-AA2E-4D08DF8E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977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C807-C942-C50F-D6B1-6D303A840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AD203-F7B7-A6A4-D26B-AE372D1E6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3BC9A-7517-FFD8-6EAB-F4E4820C3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6DD8C-798E-85B2-4464-35E062B3C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8D2A33-1981-85D8-CFA7-CA230E34A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F94FBF-6C15-6E80-0A81-AC73246D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A7F5F-529B-AF4E-A350-A65472DF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E4DE5-6FAA-71DE-8B8A-A3A8C282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761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9F642-D41F-CC05-4366-DF9A5CBB1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FA38A-85A8-87F0-A53C-2B8B7EAF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B54D1-1654-7D70-B122-B0373D297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35681B-200D-7CA7-343A-86567C72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239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120B3E-EB8D-3585-9877-45C7F84DE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19E28-C413-843D-7C59-91C993F7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DE4DD-C41C-C56A-1B78-C814F18D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330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5585-61E2-5E98-E6ED-12DE8C13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F9515-6D0E-62DD-2A15-A2563D2F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696B4-DF89-F01B-D61F-112A9D8F5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274DC-C284-34CA-6976-FBE5920C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117B8-645D-C343-5313-2A4611D9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9CA80-5BB1-0D74-09BA-9792AFD2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39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ED20-8B40-5218-37CD-28390685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285C30-4C11-C0C6-8CFE-0E646A148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A3246-8DBD-5DD1-05D8-D07CD1E86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DCB2E-D320-BB13-3D7C-92C2D96A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A315E-D578-78EA-F8A5-D8B4E955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E76BE-C94B-386A-44E4-C6855DB4A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309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24F841-8601-87AB-FF7D-A3FB8923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96A3B-2F65-2EB0-277C-CF3EA1FD1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58D1C-C253-15E9-CE88-9959D90BA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C426E-06AD-4333-92B1-7E0382A06027}" type="datetimeFigureOut">
              <a:rPr lang="en-ZA" smtClean="0"/>
              <a:t>2023/11/27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EF4F0-7A2E-A265-3949-EF9E92C19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513FA-83CC-DE1D-0786-8C6413162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FB33-0263-41A7-9142-0280A4DA1B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88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4.wdp"/><Relationship Id="rId18" Type="http://schemas.microsoft.com/office/2007/relationships/hdphoto" Target="../media/hdphoto6.wdp"/><Relationship Id="rId3" Type="http://schemas.openxmlformats.org/officeDocument/2006/relationships/image" Target="../media/image2.png"/><Relationship Id="rId21" Type="http://schemas.openxmlformats.org/officeDocument/2006/relationships/image" Target="../media/image13.png"/><Relationship Id="rId7" Type="http://schemas.microsoft.com/office/2007/relationships/hdphoto" Target="../media/hdphoto2.wdp"/><Relationship Id="rId12" Type="http://schemas.openxmlformats.org/officeDocument/2006/relationships/image" Target="../media/image8.png"/><Relationship Id="rId17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0.png"/><Relationship Id="rId20" Type="http://schemas.microsoft.com/office/2007/relationships/hdphoto" Target="../media/hdphoto7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5" Type="http://schemas.microsoft.com/office/2007/relationships/hdphoto" Target="../media/hdphoto5.wdp"/><Relationship Id="rId10" Type="http://schemas.openxmlformats.org/officeDocument/2006/relationships/image" Target="../media/image7.png"/><Relationship Id="rId19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6E55E-6FE7-6044-DC8B-A51B42832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36C9A-758D-372C-1180-6F778D9448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A solar panels on a field&#10;&#10;Description automatically generated">
            <a:extLst>
              <a:ext uri="{FF2B5EF4-FFF2-40B4-BE49-F238E27FC236}">
                <a16:creationId xmlns:a16="http://schemas.microsoft.com/office/drawing/2014/main" id="{01C8D8ED-B7CE-5FA0-5BEC-930DFC80AD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4A3911-638D-46FB-431B-3E5F4A9B80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288" y="5954279"/>
            <a:ext cx="2201423" cy="682426"/>
          </a:xfrm>
          <a:prstGeom prst="rect">
            <a:avLst/>
          </a:prstGeom>
        </p:spPr>
      </p:pic>
      <p:pic>
        <p:nvPicPr>
          <p:cNvPr id="8" name="Picture 7" descr="A logo with red text&#10;&#10;Description automatically generated">
            <a:extLst>
              <a:ext uri="{FF2B5EF4-FFF2-40B4-BE49-F238E27FC236}">
                <a16:creationId xmlns:a16="http://schemas.microsoft.com/office/drawing/2014/main" id="{3CCF84D6-B9C5-55C2-E75A-BC042181A3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44" b="89744" l="4264" r="93411">
                        <a14:foregroundMark x1="4651" y1="60000" x2="4651" y2="60000"/>
                        <a14:foregroundMark x1="38760" y1="51795" x2="38760" y2="51795"/>
                        <a14:foregroundMark x1="38760" y1="40000" x2="38760" y2="40000"/>
                        <a14:foregroundMark x1="44961" y1="34359" x2="44961" y2="34359"/>
                        <a14:foregroundMark x1="51938" y1="29231" x2="51938" y2="29231"/>
                        <a14:foregroundMark x1="59302" y1="29231" x2="59302" y2="29231"/>
                        <a14:foregroundMark x1="16667" y1="63590" x2="16667" y2="63590"/>
                        <a14:foregroundMark x1="20930" y1="64103" x2="20930" y2="64103"/>
                        <a14:foregroundMark x1="32558" y1="62564" x2="32558" y2="62564"/>
                        <a14:foregroundMark x1="36822" y1="63077" x2="36822" y2="63077"/>
                        <a14:foregroundMark x1="44574" y1="64615" x2="44574" y2="64615"/>
                        <a14:foregroundMark x1="44961" y1="58974" x2="44961" y2="58974"/>
                        <a14:foregroundMark x1="50775" y1="62564" x2="50775" y2="62564"/>
                        <a14:foregroundMark x1="56589" y1="65128" x2="56589" y2="65128"/>
                        <a14:foregroundMark x1="64729" y1="62051" x2="64729" y2="62051"/>
                        <a14:foregroundMark x1="73256" y1="64103" x2="73256" y2="64103"/>
                        <a14:foregroundMark x1="81783" y1="62564" x2="81783" y2="62564"/>
                        <a14:foregroundMark x1="87597" y1="62564" x2="87597" y2="62564"/>
                        <a14:foregroundMark x1="93411" y1="63590" x2="93411" y2="63590"/>
                        <a14:backgroundMark x1="43411" y1="60513" x2="46124" y2="61026"/>
                        <a14:backgroundMark x1="32171" y1="61538" x2="32171" y2="615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954" y="3822537"/>
            <a:ext cx="2774466" cy="20974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BF7B85D-A092-24DB-4C77-D8D88D74A2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6250" b="96250" l="1754" r="95088">
                        <a14:foregroundMark x1="9123" y1="31250" x2="9123" y2="31250"/>
                        <a14:foregroundMark x1="2456" y1="15000" x2="2456" y2="15000"/>
                        <a14:foregroundMark x1="19298" y1="26250" x2="19298" y2="26250"/>
                        <a14:foregroundMark x1="14737" y1="41250" x2="14737" y2="41250"/>
                        <a14:foregroundMark x1="30877" y1="23750" x2="30877" y2="23750"/>
                        <a14:foregroundMark x1="42105" y1="56250" x2="42105" y2="56250"/>
                        <a14:foregroundMark x1="40702" y1="41250" x2="40702" y2="41250"/>
                        <a14:foregroundMark x1="40351" y1="25000" x2="40351" y2="25000"/>
                        <a14:foregroundMark x1="62456" y1="41250" x2="62456" y2="41250"/>
                        <a14:foregroundMark x1="69825" y1="38750" x2="69825" y2="38750"/>
                        <a14:foregroundMark x1="73684" y1="40000" x2="73684" y2="40000"/>
                        <a14:foregroundMark x1="84561" y1="38750" x2="84561" y2="38750"/>
                        <a14:foregroundMark x1="95088" y1="6250" x2="95088" y2="6250"/>
                        <a14:foregroundMark x1="48772" y1="38750" x2="48772" y2="38750"/>
                        <a14:foregroundMark x1="31228" y1="41250" x2="31228" y2="41250"/>
                        <a14:foregroundMark x1="32281" y1="55000" x2="32281" y2="55000"/>
                        <a14:backgroundMark x1="15088" y1="82500" x2="77193" y2="71250"/>
                        <a14:backgroundMark x1="77193" y1="71250" x2="86667" y2="71250"/>
                        <a14:backgroundMark x1="91930" y1="72500" x2="81404" y2="72500"/>
                        <a14:backgroundMark x1="18596" y1="70000" x2="15088" y2="70000"/>
                        <a14:backgroundMark x1="42807" y1="60000" x2="41053" y2="61250"/>
                        <a14:backgroundMark x1="42456" y1="61250" x2="41404" y2="58750"/>
                        <a14:backgroundMark x1="42456" y1="58750" x2="41754" y2="58750"/>
                        <a14:backgroundMark x1="29123" y1="58750" x2="29123" y2="58750"/>
                        <a14:backgroundMark x1="29123" y1="58750" x2="29123" y2="58750"/>
                        <a14:backgroundMark x1="29474" y1="60000" x2="32378" y2="60000"/>
                        <a14:backgroundMark x1="31579" y1="48750" x2="31579" y2="48750"/>
                        <a14:backgroundMark x1="31228" y1="46250" x2="31228" y2="46250"/>
                        <a14:backgroundMark x1="33684" y1="45000" x2="26667" y2="4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56" y="1512355"/>
            <a:ext cx="2745128" cy="770567"/>
          </a:xfrm>
          <a:prstGeom prst="rect">
            <a:avLst/>
          </a:prstGeom>
        </p:spPr>
      </p:pic>
      <p:pic>
        <p:nvPicPr>
          <p:cNvPr id="10" name="Picture 9" descr="A black and grey logo&#10;&#10;Description automatically generated">
            <a:extLst>
              <a:ext uri="{FF2B5EF4-FFF2-40B4-BE49-F238E27FC236}">
                <a16:creationId xmlns:a16="http://schemas.microsoft.com/office/drawing/2014/main" id="{04328801-DE83-31BC-6785-DA3BA3F1D0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17" y="1367317"/>
            <a:ext cx="2936276" cy="9004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A8FFB7A-3E26-89FA-4920-55B5499921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994" y="3384600"/>
            <a:ext cx="2882000" cy="2882000"/>
          </a:xfrm>
          <a:prstGeom prst="rect">
            <a:avLst/>
          </a:prstGeom>
        </p:spPr>
      </p:pic>
      <p:pic>
        <p:nvPicPr>
          <p:cNvPr id="12" name="Picture 11" descr="A red text with a transparent background&#10;&#10;Description automatically generated">
            <a:extLst>
              <a:ext uri="{FF2B5EF4-FFF2-40B4-BE49-F238E27FC236}">
                <a16:creationId xmlns:a16="http://schemas.microsoft.com/office/drawing/2014/main" id="{3EF20132-BCB6-E335-DB7E-B0366413DDF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549" b="89655" l="9783" r="92391">
                        <a14:foregroundMark x1="9783" y1="45093" x2="9783" y2="45093"/>
                        <a14:foregroundMark x1="50217" y1="51989" x2="50217" y2="51989"/>
                        <a14:foregroundMark x1="70326" y1="51989" x2="70326" y2="51989"/>
                        <a14:foregroundMark x1="92391" y1="51459" x2="92391" y2="51459"/>
                        <a14:foregroundMark x1="91087" y1="19894" x2="91087" y2="198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517" y="955307"/>
            <a:ext cx="1941859" cy="8158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F14432-C696-1A1F-9D86-6A818CAB472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7216" b="89691" l="4231" r="96346">
                        <a14:foregroundMark x1="4615" y1="55670" x2="4615" y2="55670"/>
                        <a14:foregroundMark x1="22692" y1="40206" x2="22692" y2="40206"/>
                        <a14:foregroundMark x1="37885" y1="42268" x2="37885" y2="42268"/>
                        <a14:foregroundMark x1="50577" y1="40206" x2="50577" y2="40206"/>
                        <a14:foregroundMark x1="90769" y1="40206" x2="90769" y2="40206"/>
                        <a14:backgroundMark x1="95577" y1="27835" x2="95577" y2="27835"/>
                        <a14:backgroundMark x1="96731" y1="25773" x2="96731" y2="25773"/>
                        <a14:backgroundMark x1="97115" y1="23711" x2="97115" y2="23711"/>
                        <a14:backgroundMark x1="95192" y1="23711" x2="95192" y2="23711"/>
                        <a14:backgroundMark x1="95000" y1="23711" x2="95000" y2="23711"/>
                        <a14:backgroundMark x1="95000" y1="23711" x2="96346" y2="257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41" y="1622865"/>
            <a:ext cx="2980352" cy="555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5D8A3E2-4506-0C7D-A63C-B4861B1AF44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494" b="89557" l="4800" r="95400">
                        <a14:foregroundMark x1="8200" y1="38924" x2="8200" y2="38924"/>
                        <a14:foregroundMark x1="8200" y1="38924" x2="8200" y2="38924"/>
                        <a14:foregroundMark x1="4800" y1="39557" x2="4800" y2="39557"/>
                        <a14:foregroundMark x1="26600" y1="38291" x2="26600" y2="38291"/>
                        <a14:foregroundMark x1="34200" y1="47468" x2="34200" y2="47468"/>
                        <a14:foregroundMark x1="35000" y1="48101" x2="35000" y2="45253"/>
                        <a14:foregroundMark x1="35000" y1="51266" x2="35000" y2="48101"/>
                        <a14:foregroundMark x1="41600" y1="45886" x2="42800" y2="49051"/>
                        <a14:foregroundMark x1="49000" y1="47468" x2="49000" y2="47468"/>
                        <a14:foregroundMark x1="54800" y1="47152" x2="54800" y2="47152"/>
                        <a14:foregroundMark x1="63000" y1="47468" x2="63000" y2="47468"/>
                        <a14:foregroundMark x1="72200" y1="45253" x2="72200" y2="45253"/>
                        <a14:foregroundMark x1="76200" y1="45570" x2="76200" y2="45570"/>
                        <a14:foregroundMark x1="82400" y1="47152" x2="82400" y2="47152"/>
                        <a14:foregroundMark x1="82400" y1="47152" x2="82400" y2="47152"/>
                        <a14:foregroundMark x1="87600" y1="45886" x2="87600" y2="45886"/>
                        <a14:foregroundMark x1="82600" y1="54114" x2="82600" y2="54114"/>
                        <a14:foregroundMark x1="85600" y1="56329" x2="85600" y2="56329"/>
                        <a14:foregroundMark x1="88000" y1="53797" x2="88000" y2="53797"/>
                        <a14:foregroundMark x1="90000" y1="50316" x2="90000" y2="50316"/>
                        <a14:foregroundMark x1="95400" y1="50316" x2="95400" y2="50316"/>
                        <a14:foregroundMark x1="80200" y1="50316" x2="80200" y2="50316"/>
                        <a14:foregroundMark x1="80200" y1="50316" x2="79800" y2="50316"/>
                        <a14:foregroundMark x1="76400" y1="50000" x2="76400" y2="50000"/>
                        <a14:foregroundMark x1="80600" y1="45253" x2="80600" y2="45253"/>
                        <a14:foregroundMark x1="80200" y1="55696" x2="80200" y2="55696"/>
                        <a14:foregroundMark x1="77304" y1="55648" x2="76400" y2="55380"/>
                        <a14:backgroundMark x1="80200" y1="56962" x2="78200" y2="57595"/>
                        <a14:backgroundMark x1="37400" y1="48101" x2="37400" y2="481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417" y="5283167"/>
            <a:ext cx="3056481" cy="193151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DC70611-C911-9AEB-72F6-D5F8ED6CCC7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985" y="23054"/>
            <a:ext cx="2811937" cy="145702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97D808F-D3EC-6373-0B7F-2640B65DE4B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10000" b="90000" l="250" r="98500">
                        <a14:foregroundMark x1="97834" y1="62640" x2="99500" y2="63000"/>
                        <a14:foregroundMark x1="99500" y1="63000" x2="91750" y2="72000"/>
                        <a14:foregroundMark x1="91750" y1="72000" x2="87750" y2="71500"/>
                        <a14:foregroundMark x1="94309" y1="64471" x2="94500" y2="72500"/>
                        <a14:foregroundMark x1="97772" y1="62829" x2="98500" y2="73500"/>
                        <a14:foregroundMark x1="1250" y1="35500" x2="1250" y2="35500"/>
                        <a14:foregroundMark x1="1250" y1="36000" x2="1500" y2="35000"/>
                        <a14:foregroundMark x1="250" y1="35000" x2="1250" y2="35500"/>
                        <a14:foregroundMark x1="6750" y1="52000" x2="6750" y2="52000"/>
                        <a14:foregroundMark x1="11750" y1="54500" x2="11750" y2="54500"/>
                        <a14:foregroundMark x1="18250" y1="49500" x2="18250" y2="49500"/>
                        <a14:foregroundMark x1="3000" y1="47000" x2="3000" y2="45000"/>
                        <a14:foregroundMark x1="11250" y1="41000" x2="11250" y2="41000"/>
                        <a14:foregroundMark x1="21500" y1="41000" x2="21500" y2="41000"/>
                        <a14:foregroundMark x1="21500" y1="41000" x2="21500" y2="41000"/>
                        <a14:foregroundMark x1="21500" y1="41000" x2="21500" y2="41000"/>
                        <a14:foregroundMark x1="22500" y1="39000" x2="20250" y2="37500"/>
                        <a14:foregroundMark x1="20250" y1="37500" x2="22750" y2="38000"/>
                        <a14:foregroundMark x1="22500" y1="22500" x2="22500" y2="22500"/>
                        <a14:foregroundMark x1="33024" y1="34258" x2="33250" y2="34000"/>
                        <a14:foregroundMark x1="33250" y1="34000" x2="33250" y2="34000"/>
                        <a14:foregroundMark x1="33156" y1="37047" x2="32736" y2="38940"/>
                        <a14:foregroundMark x1="28000" y1="27000" x2="28000" y2="27000"/>
                        <a14:foregroundMark x1="13000" y1="32000" x2="13000" y2="32000"/>
                        <a14:foregroundMark x1="26750" y1="54500" x2="26750" y2="54500"/>
                        <a14:foregroundMark x1="35500" y1="55000" x2="35500" y2="55000"/>
                        <a14:foregroundMark x1="37750" y1="52000" x2="37750" y2="52000"/>
                        <a14:foregroundMark x1="45865" y1="54000" x2="45373" y2="54000"/>
                        <a14:foregroundMark x1="46500" y1="54000" x2="46242" y2="54000"/>
                        <a14:foregroundMark x1="46058" y1="53251" x2="47000" y2="53000"/>
                        <a14:foregroundMark x1="45334" y1="53444" x2="45704" y2="53345"/>
                        <a14:foregroundMark x1="43250" y1="54000" x2="43865" y2="53836"/>
                        <a14:foregroundMark x1="45663" y1="53178" x2="45401" y2="53213"/>
                        <a14:foregroundMark x1="47000" y1="53000" x2="46028" y2="53130"/>
                        <a14:foregroundMark x1="48500" y1="52000" x2="48500" y2="52000"/>
                        <a14:foregroundMark x1="48500" y1="55500" x2="48500" y2="55500"/>
                        <a14:foregroundMark x1="53500" y1="46000" x2="53500" y2="46000"/>
                        <a14:foregroundMark x1="51250" y1="55000" x2="51250" y2="57000"/>
                        <a14:foregroundMark x1="56750" y1="49500" x2="56781" y2="50195"/>
                        <a14:foregroundMark x1="60250" y1="48000" x2="60250" y2="48000"/>
                        <a14:foregroundMark x1="64750" y1="51500" x2="64750" y2="51500"/>
                        <a14:foregroundMark x1="76750" y1="53500" x2="76750" y2="53500"/>
                        <a14:foregroundMark x1="81500" y1="52500" x2="81500" y2="52500"/>
                        <a14:foregroundMark x1="40500" y1="52000" x2="40500" y2="52000"/>
                        <a14:foregroundMark x1="38750" y1="55500" x2="38750" y2="55500"/>
                        <a14:foregroundMark x1="74250" y1="55500" x2="74250" y2="55500"/>
                        <a14:foregroundMark x1="17250" y1="25000" x2="16750" y2="26000"/>
                        <a14:foregroundMark x1="16500" y1="26500" x2="16775" y2="26500"/>
                        <a14:foregroundMark x1="60250" y1="56000" x2="60250" y2="56000"/>
                        <a14:foregroundMark x1="60750" y1="56500" x2="59750" y2="56500"/>
                        <a14:foregroundMark x1="53250" y1="54000" x2="53250" y2="54000"/>
                        <a14:foregroundMark x1="41035" y1="56686" x2="41500" y2="56500"/>
                        <a14:foregroundMark x1="40250" y1="56500" x2="41250" y2="56500"/>
                        <a14:foregroundMark x1="30250" y1="53500" x2="30250" y2="53500"/>
                        <a14:foregroundMark x1="55000" y1="53500" x2="55452" y2="53993"/>
                        <a14:foregroundMark x1="57609" y1="55872" x2="57750" y2="56000"/>
                        <a14:foregroundMark x1="55000" y1="53500" x2="56640" y2="54990"/>
                        <a14:backgroundMark x1="15893" y1="38682" x2="18000" y2="36000"/>
                        <a14:backgroundMark x1="15412" y1="39293" x2="15663" y2="38974"/>
                        <a14:backgroundMark x1="14071" y1="41000" x2="14891" y2="39956"/>
                        <a14:backgroundMark x1="13550" y1="41664" x2="14071" y2="41000"/>
                        <a14:backgroundMark x1="13427" y1="41820" x2="13540" y2="41676"/>
                        <a14:backgroundMark x1="9750" y1="46500" x2="13790" y2="41358"/>
                        <a14:backgroundMark x1="37282" y1="39417" x2="57500" y2="43000"/>
                        <a14:backgroundMark x1="23121" y1="36907" x2="29731" y2="38078"/>
                        <a14:backgroundMark x1="18000" y1="36000" x2="19945" y2="36345"/>
                        <a14:backgroundMark x1="57500" y1="43000" x2="98000" y2="37500"/>
                        <a14:backgroundMark x1="95750" y1="89500" x2="250" y2="84500"/>
                        <a14:backgroundMark x1="250" y1="84500" x2="1500" y2="67000"/>
                        <a14:backgroundMark x1="1500" y1="67000" x2="1500" y2="66500"/>
                        <a14:backgroundMark x1="9473" y1="26123" x2="8000" y2="26000"/>
                        <a14:backgroundMark x1="13740" y1="26478" x2="12875" y2="26406"/>
                        <a14:backgroundMark x1="20000" y1="27000" x2="18637" y2="26886"/>
                        <a14:backgroundMark x1="25748" y1="27479" x2="20000" y2="27000"/>
                        <a14:backgroundMark x1="92000" y1="33000" x2="34633" y2="28220"/>
                        <a14:backgroundMark x1="17000" y1="58500" x2="44250" y2="71000"/>
                        <a14:backgroundMark x1="48750" y1="63500" x2="43500" y2="68500"/>
                        <a14:backgroundMark x1="41587" y1="56194" x2="42665" y2="55993"/>
                        <a14:backgroundMark x1="32830" y1="57823" x2="39997" y2="56490"/>
                        <a14:backgroundMark x1="26500" y1="59000" x2="28868" y2="58560"/>
                        <a14:backgroundMark x1="60852" y1="56820" x2="76250" y2="59000"/>
                        <a14:backgroundMark x1="57803" y1="56387" x2="59804" y2="56671"/>
                        <a14:backgroundMark x1="76250" y1="59000" x2="83750" y2="58500"/>
                        <a14:backgroundMark x1="83500" y1="58000" x2="90750" y2="57000"/>
                        <a14:backgroundMark x1="90750" y1="57000" x2="99500" y2="57500"/>
                        <a14:backgroundMark x1="42610" y1="56179" x2="41618" y2="56083"/>
                        <a14:backgroundMark x1="60187" y1="57874" x2="57350" y2="57601"/>
                        <a14:backgroundMark x1="61500" y1="58000" x2="61219" y2="57973"/>
                        <a14:backgroundMark x1="51959" y1="57805" x2="48777" y2="58347"/>
                        <a14:backgroundMark x1="52987" y1="57630" x2="52745" y2="57671"/>
                        <a14:backgroundMark x1="27525" y1="61534" x2="26750" y2="61500"/>
                        <a14:backgroundMark x1="38493" y1="62022" x2="31082" y2="61693"/>
                        <a14:backgroundMark x1="41804" y1="62170" x2="39920" y2="62086"/>
                        <a14:backgroundMark x1="49250" y1="62500" x2="42818" y2="62214"/>
                        <a14:backgroundMark x1="26250" y1="68000" x2="9500" y2="66000"/>
                        <a14:backgroundMark x1="9500" y1="66000" x2="1000" y2="59000"/>
                        <a14:backgroundMark x1="1350" y1="45000" x2="1357" y2="44705"/>
                        <a14:backgroundMark x1="1172" y1="52136" x2="1199" y2="51041"/>
                        <a14:backgroundMark x1="1000" y1="59000" x2="1163" y2="52487"/>
                        <a14:backgroundMark x1="10607" y1="30500" x2="10674" y2="30438"/>
                        <a14:backgroundMark x1="9536" y1="31500" x2="10607" y2="30500"/>
                        <a14:backgroundMark x1="9000" y1="32000" x2="9536" y2="31500"/>
                        <a14:backgroundMark x1="8498" y1="32469" x2="9000" y2="32000"/>
                        <a14:backgroundMark x1="4365" y1="36326" x2="8464" y2="32500"/>
                        <a14:backgroundMark x1="2201" y1="38346" x2="4248" y2="36435"/>
                        <a14:backgroundMark x1="9152" y1="26815" x2="1000" y2="23000"/>
                        <a14:backgroundMark x1="1000" y1="23000" x2="2000" y2="25500"/>
                        <a14:backgroundMark x1="4500" y1="41500" x2="3500" y2="48000"/>
                        <a14:backgroundMark x1="2750" y1="48500" x2="2750" y2="48500"/>
                        <a14:backgroundMark x1="3000" y1="48000" x2="3000" y2="48000"/>
                        <a14:backgroundMark x1="3500" y1="47000" x2="3500" y2="47000"/>
                        <a14:backgroundMark x1="3000" y1="47000" x2="3000" y2="47000"/>
                        <a14:backgroundMark x1="34235" y1="29882" x2="34750" y2="30000"/>
                        <a14:backgroundMark x1="31276" y1="29206" x2="32352" y2="29452"/>
                        <a14:backgroundMark x1="31000" y1="30000" x2="27500" y2="34000"/>
                        <a14:backgroundMark x1="32750" y1="41000" x2="32750" y2="41000"/>
                        <a14:backgroundMark x1="33250" y1="40000" x2="32000" y2="41500"/>
                        <a14:backgroundMark x1="14250" y1="35000" x2="14250" y2="35000"/>
                        <a14:backgroundMark x1="14500" y1="34000" x2="14500" y2="34000"/>
                        <a14:backgroundMark x1="14237" y1="33610" x2="13750" y2="34000"/>
                        <a14:backgroundMark x1="11821" y1="32000" x2="11750" y2="33000"/>
                        <a14:backgroundMark x1="12000" y1="29500" x2="11821" y2="32000"/>
                        <a14:backgroundMark x1="44750" y1="53000" x2="44750" y2="53000"/>
                        <a14:backgroundMark x1="45250" y1="53500" x2="45250" y2="53500"/>
                        <a14:backgroundMark x1="45250" y1="53500" x2="44750" y2="53000"/>
                        <a14:backgroundMark x1="44250" y1="52500" x2="45750" y2="52000"/>
                        <a14:backgroundMark x1="45750" y1="52000" x2="45250" y2="51500"/>
                        <a14:backgroundMark x1="66500" y1="53000" x2="66500" y2="53000"/>
                        <a14:backgroundMark x1="71250" y1="52000" x2="71250" y2="52000"/>
                        <a14:backgroundMark x1="73500" y1="53500" x2="73250" y2="49000"/>
                        <a14:backgroundMark x1="78000" y1="51000" x2="78000" y2="51000"/>
                        <a14:backgroundMark x1="78750" y1="54000" x2="78750" y2="54000"/>
                        <a14:backgroundMark x1="47500" y1="53500" x2="47500" y2="53500"/>
                        <a14:backgroundMark x1="51250" y1="57000" x2="51250" y2="57000"/>
                        <a14:backgroundMark x1="18250" y1="29000" x2="18123" y2="28646"/>
                        <a14:backgroundMark x1="16250" y1="28000" x2="18000" y2="28500"/>
                        <a14:backgroundMark x1="52250" y1="57500" x2="53134" y2="57500"/>
                        <a14:backgroundMark x1="45750" y1="52500" x2="45500" y2="52500"/>
                        <a14:backgroundMark x1="40162" y1="56775" x2="39750" y2="56500"/>
                        <a14:backgroundMark x1="41250" y1="57500" x2="40987" y2="57325"/>
                        <a14:backgroundMark x1="33500" y1="58000" x2="31000" y2="58000"/>
                        <a14:backgroundMark x1="31750" y1="52500" x2="31750" y2="52500"/>
                        <a14:backgroundMark x1="58500" y1="57500" x2="57273" y2="57091"/>
                        <a14:backgroundMark x1="56000" y1="57000" x2="57250" y2="57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5" y="21015"/>
            <a:ext cx="3203700" cy="16018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463936-28BD-A95A-2B67-D995648C3F7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2667" b="99556" l="2679" r="96875">
                        <a14:foregroundMark x1="63312" y1="4772" x2="67857" y2="4444"/>
                        <a14:foregroundMark x1="57835" y1="5167" x2="60538" y2="4972"/>
                        <a14:foregroundMark x1="37054" y1="6667" x2="42960" y2="6241"/>
                        <a14:foregroundMark x1="93304" y1="27556" x2="96429" y2="42667"/>
                        <a14:foregroundMark x1="93304" y1="41333" x2="69643" y2="33778"/>
                        <a14:foregroundMark x1="85714" y1="33778" x2="88839" y2="20889"/>
                        <a14:foregroundMark x1="88839" y1="20889" x2="70982" y2="10222"/>
                        <a14:foregroundMark x1="49059" y1="10222" x2="33929" y2="10222"/>
                        <a14:foregroundMark x1="70982" y1="10222" x2="54193" y2="10222"/>
                        <a14:foregroundMark x1="55357" y1="10667" x2="49554" y2="28000"/>
                        <a14:foregroundMark x1="36607" y1="10667" x2="12946" y2="18667"/>
                        <a14:foregroundMark x1="54018" y1="37778" x2="60714" y2="32889"/>
                        <a14:foregroundMark x1="21875" y1="19111" x2="7143" y2="32444"/>
                        <a14:foregroundMark x1="7143" y1="32444" x2="7589" y2="48889"/>
                        <a14:foregroundMark x1="7589" y1="48889" x2="12946" y2="66222"/>
                        <a14:foregroundMark x1="12946" y1="66222" x2="21429" y2="75556"/>
                        <a14:foregroundMark x1="21429" y1="75556" x2="40625" y2="83556"/>
                        <a14:foregroundMark x1="40625" y1="83556" x2="68750" y2="86667"/>
                        <a14:foregroundMark x1="68750" y1="86667" x2="88393" y2="53778"/>
                        <a14:foregroundMark x1="88393" y1="53778" x2="88393" y2="41333"/>
                        <a14:foregroundMark x1="88393" y1="41333" x2="86607" y2="37333"/>
                        <a14:foregroundMark x1="68304" y1="23556" x2="60714" y2="50222"/>
                        <a14:foregroundMark x1="73214" y1="20000" x2="17411" y2="27111"/>
                        <a14:foregroundMark x1="17411" y1="27111" x2="67857" y2="54222"/>
                        <a14:foregroundMark x1="67857" y1="54222" x2="45982" y2="69333"/>
                        <a14:foregroundMark x1="45982" y1="69333" x2="71429" y2="75111"/>
                        <a14:foregroundMark x1="71429" y1="75111" x2="24554" y2="70667"/>
                        <a14:foregroundMark x1="24554" y1="70667" x2="61161" y2="58667"/>
                        <a14:foregroundMark x1="61161" y1="58667" x2="49107" y2="56889"/>
                        <a14:foregroundMark x1="49107" y1="56889" x2="34821" y2="45333"/>
                        <a14:foregroundMark x1="34821" y1="45333" x2="3571" y2="44000"/>
                        <a14:foregroundMark x1="3571" y1="44000" x2="2679" y2="56444"/>
                        <a14:foregroundMark x1="2679" y1="56444" x2="13393" y2="63556"/>
                        <a14:foregroundMark x1="39286" y1="28000" x2="39286" y2="28000"/>
                        <a14:foregroundMark x1="30357" y1="48444" x2="30357" y2="48444"/>
                        <a14:foregroundMark x1="23661" y1="57333" x2="23661" y2="57333"/>
                        <a14:foregroundMark x1="70089" y1="49333" x2="70089" y2="49333"/>
                        <a14:foregroundMark x1="94643" y1="49333" x2="94643" y2="49333"/>
                        <a14:foregroundMark x1="81696" y1="54222" x2="80357" y2="68444"/>
                        <a14:foregroundMark x1="69643" y1="93333" x2="61287" y2="93131"/>
                        <a14:foregroundMark x1="69643" y1="63556" x2="69643" y2="63556"/>
                        <a14:foregroundMark x1="67411" y1="64444" x2="67411" y2="64444"/>
                        <a14:foregroundMark x1="40179" y1="59111" x2="40179" y2="59111"/>
                        <a14:foregroundMark x1="29911" y1="55111" x2="29911" y2="55111"/>
                        <a14:foregroundMark x1="47768" y1="30667" x2="47768" y2="30667"/>
                        <a14:foregroundMark x1="42411" y1="33333" x2="42411" y2="33333"/>
                        <a14:foregroundMark x1="56696" y1="29333" x2="56696" y2="29333"/>
                        <a14:foregroundMark x1="66518" y1="46667" x2="82143" y2="49778"/>
                        <a14:foregroundMark x1="82143" y1="49778" x2="86161" y2="49333"/>
                        <a14:foregroundMark x1="76339" y1="57333" x2="80804" y2="56444"/>
                        <a14:foregroundMark x1="67857" y1="4889" x2="67857" y2="4889"/>
                        <a14:foregroundMark x1="67857" y1="4444" x2="67857" y2="4444"/>
                        <a14:foregroundMark x1="67857" y1="4444" x2="65179" y2="4000"/>
                        <a14:foregroundMark x1="42857" y1="2667" x2="58482" y2="4000"/>
                        <a14:foregroundMark x1="58482" y1="4000" x2="58929" y2="4000"/>
                        <a14:foregroundMark x1="97321" y1="50667" x2="97321" y2="50667"/>
                        <a14:foregroundMark x1="33929" y1="94222" x2="44085" y2="97286"/>
                        <a14:foregroundMark x1="63861" y1="96792" x2="70536" y2="89778"/>
                        <a14:foregroundMark x1="70536" y1="89778" x2="71429" y2="88444"/>
                        <a14:foregroundMark x1="57986" y1="98082" x2="58390" y2="98015"/>
                        <a14:backgroundMark x1="17411" y1="6667" x2="17411" y2="6667"/>
                        <a14:backgroundMark x1="68304" y1="3556" x2="68304" y2="3556"/>
                        <a14:backgroundMark x1="67857" y1="3556" x2="67857" y2="3556"/>
                        <a14:backgroundMark x1="63839" y1="1333" x2="65625" y2="2222"/>
                        <a14:backgroundMark x1="63393" y1="99556" x2="62054" y2="99556"/>
                        <a14:backgroundMark x1="65179" y1="98667" x2="58929" y2="99556"/>
                        <a14:backgroundMark x1="60268" y1="99556" x2="58905" y2="99362"/>
                        <a14:backgroundMark x1="58929" y1="99556" x2="45536" y2="99556"/>
                        <a14:backgroundMark x1="62054" y1="99556" x2="59375" y2="995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41" y="4312381"/>
            <a:ext cx="1112665" cy="1117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BAE264-FABE-1A4C-AD84-B8D25C49B2D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553" y="4157405"/>
            <a:ext cx="1941267" cy="145572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671F3AC-E1D5-944A-A984-9AC69BFE5766}"/>
              </a:ext>
            </a:extLst>
          </p:cNvPr>
          <p:cNvSpPr txBox="1"/>
          <p:nvPr/>
        </p:nvSpPr>
        <p:spPr>
          <a:xfrm>
            <a:off x="186612" y="2266367"/>
            <a:ext cx="121031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400" b="1" dirty="0">
                <a:solidFill>
                  <a:schemeClr val="bg1"/>
                </a:solidFill>
              </a:rPr>
              <a:t>WE WILL BE CLOSED FROM</a:t>
            </a:r>
          </a:p>
          <a:p>
            <a:pPr algn="ctr"/>
            <a:r>
              <a:rPr lang="en-ZA" sz="4400" b="1" dirty="0">
                <a:solidFill>
                  <a:schemeClr val="bg1"/>
                </a:solidFill>
              </a:rPr>
              <a:t> 15</a:t>
            </a:r>
            <a:r>
              <a:rPr lang="en-ZA" sz="4400" b="1" baseline="30000" dirty="0">
                <a:solidFill>
                  <a:schemeClr val="bg1"/>
                </a:solidFill>
              </a:rPr>
              <a:t>TH</a:t>
            </a:r>
            <a:r>
              <a:rPr lang="en-ZA" sz="4400" b="1" dirty="0">
                <a:solidFill>
                  <a:schemeClr val="bg1"/>
                </a:solidFill>
              </a:rPr>
              <a:t>  DECEMBER 2023 AND </a:t>
            </a:r>
          </a:p>
          <a:p>
            <a:pPr algn="ctr"/>
            <a:r>
              <a:rPr lang="en-ZA" sz="4400" b="1" dirty="0">
                <a:solidFill>
                  <a:schemeClr val="bg1"/>
                </a:solidFill>
              </a:rPr>
              <a:t>RE-OPEN ON MONDAY 8</a:t>
            </a:r>
            <a:r>
              <a:rPr lang="en-ZA" sz="4400" b="1" baseline="30000" dirty="0">
                <a:solidFill>
                  <a:schemeClr val="bg1"/>
                </a:solidFill>
              </a:rPr>
              <a:t>TH</a:t>
            </a:r>
            <a:r>
              <a:rPr lang="en-ZA" sz="4400" b="1" dirty="0">
                <a:solidFill>
                  <a:schemeClr val="bg1"/>
                </a:solidFill>
              </a:rPr>
              <a:t> JANUARY 2024</a:t>
            </a:r>
          </a:p>
        </p:txBody>
      </p:sp>
    </p:spTree>
    <p:extLst>
      <p:ext uri="{BB962C8B-B14F-4D97-AF65-F5344CB8AC3E}">
        <p14:creationId xmlns:p14="http://schemas.microsoft.com/office/powerpoint/2010/main" val="357846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 Full Circle</dc:creator>
  <cp:lastModifiedBy>Paul Fullcircle</cp:lastModifiedBy>
  <cp:revision>2</cp:revision>
  <dcterms:created xsi:type="dcterms:W3CDTF">2023-09-04T09:15:45Z</dcterms:created>
  <dcterms:modified xsi:type="dcterms:W3CDTF">2023-11-27T06:56:22Z</dcterms:modified>
</cp:coreProperties>
</file>