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5C03E-DC8E-08D5-A120-5730F6038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78BBF-323D-58B7-B8B0-CD0DA7C38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335B2-753C-2937-D5D8-4E4E1551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CA80E-33BD-BFD8-357C-2E849BFB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58DC8-1FE6-455A-13E5-8B56BCB7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201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9802-5135-5763-4056-178553B7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636DC9-3E4D-5115-7B9A-0B0EFA62D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C7F3-D32A-1DF8-542F-DBC52712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AE60C-B38E-86AB-691C-F19D74C6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F1EF8-4F5B-DA9F-713B-3C1038C5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003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60EE5D-4463-6BBA-5979-ADD9A6CBD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0AC18-0CB9-D335-0D93-E788B1BE4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C55D9-860D-82AF-0DFA-DAD00A98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76FEF-44B4-DDFF-DD7E-B4D4787C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BBA29-AF83-5142-FAFA-E06B4349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861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F8761-8C42-94DC-9D34-12FC14A4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D048-3DCC-3059-25AD-4419EF31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FEB2F-8583-9AC7-C023-A918576A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DE044-0046-67FC-5EBD-347FD7F6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C2BCB-66E4-F200-F2FF-79ACC211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471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81C47-7C59-C433-811E-02050F94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080CF-C7CC-44F0-6B0D-E825FD89C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EB42D-0DB5-4BA3-33B9-75B60E22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889B6-B514-903B-7957-97F96AFC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5611C-9590-6CB7-7153-B0EA3013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247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64F1-8E0A-4F23-2005-F1F7315F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DF6F4-543B-65F0-FF12-33BB12B6D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0D4A5-C3D5-5935-A505-27BEBA469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2A1EA-84CC-51B9-0E33-F340F879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158BD-F0FE-7E2B-2C67-179FAF5FF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48DDE-E5A2-9D61-A43C-BEC47B30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0208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B1D4-C2FE-6E52-93F3-C677CCA8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C6EC0-683D-86B3-493E-528F904A8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4B671-CD02-5A61-892C-DEFAD49AD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01269-2E20-EB16-69C5-442110D7D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D3202-299D-677F-427C-251922D8F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6F0AD-F98A-C93B-E3C6-0EA98509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D15C7-E54C-2E7A-A984-6B72D965E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F583FC-0829-D75E-19CC-5D97CC7C6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451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CD6D-6B97-444B-DFE5-47F93372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7F192-0002-7418-4B96-D9EC8054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5601D-17EC-BCEC-924C-E4C5BFC6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ED4F9-FED2-2C7E-FACA-3D340655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3116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F9900-786F-BF79-C0F2-714659C2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90DDF0-C45D-DFEA-C2F4-9C62D478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D8DCA-8018-5EB8-21EE-C5B88C6D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590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209D-2252-696F-4A15-FE13E4AD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ABB49-1B61-7BDF-CC64-1AE6C27C5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632C3-90BD-00C7-A386-975755BF0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726D1-284D-9913-B38F-ED40DACD9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BCD5F-050D-75CF-0AFC-C06BDEDE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90564-1BC7-4262-EA9C-003305D0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322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E59D3-499D-75ED-0D76-083140FBD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8917B7-7D36-CB3D-C2CB-12CEC96DC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3585A-1B0F-359B-8D53-31EFADD32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ACA5D-CDC9-B440-AEF1-2E2C6CAD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0A064-BE62-1E04-2555-8768A0A1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D59F3-13D4-6435-0DA9-CCE7FE6A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089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A6408-592E-312F-9189-E1FD3011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AC70D-54D2-CEB5-7A93-A758793E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6EEF2-7D1A-08AD-6F67-0B7872FC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4984-856E-42E4-A289-1B2BFE568EBB}" type="datetimeFigureOut">
              <a:rPr lang="en-ZA" smtClean="0"/>
              <a:t>2023/10/16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DDA2E-6BC3-E2AE-F566-177183F75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712E9-4398-580D-78DC-3136A9A8E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74515-A926-4394-8A28-BEB537F519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070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17" Type="http://schemas.microsoft.com/office/2007/relationships/hdphoto" Target="../media/hdphoto5.wdp"/><Relationship Id="rId2" Type="http://schemas.openxmlformats.org/officeDocument/2006/relationships/image" Target="../media/image1.jp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5" Type="http://schemas.microsoft.com/office/2007/relationships/hdphoto" Target="../media/hdphoto4.wdp"/><Relationship Id="rId10" Type="http://schemas.openxmlformats.org/officeDocument/2006/relationships/image" Target="../media/image7.png"/><Relationship Id="rId19" Type="http://schemas.microsoft.com/office/2007/relationships/hdphoto" Target="../media/hdphoto6.wdp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9A88-CFEC-F56F-AC3C-818EA2B5E6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D3573-48B5-7330-8103-54965AB318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A solar panels on a field&#10;&#10;Description automatically generated">
            <a:extLst>
              <a:ext uri="{FF2B5EF4-FFF2-40B4-BE49-F238E27FC236}">
                <a16:creationId xmlns:a16="http://schemas.microsoft.com/office/drawing/2014/main" id="{191E85FF-BD03-16B3-6BE0-7F129BE9F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8F011A-DE95-E19F-E8C6-C12CCFDF5295}"/>
              </a:ext>
            </a:extLst>
          </p:cNvPr>
          <p:cNvSpPr txBox="1"/>
          <p:nvPr/>
        </p:nvSpPr>
        <p:spPr>
          <a:xfrm>
            <a:off x="3881092" y="1491143"/>
            <a:ext cx="4429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50800" dist="38100" dir="8100000" algn="tr" rotWithShape="0">
                    <a:schemeClr val="tx1"/>
                  </a:outerShdw>
                </a:effectLst>
                <a:latin typeface="Bernard MT Condensed" panose="02050806060905020404" pitchFamily="18" charset="0"/>
              </a:rPr>
              <a:t>No Power? No Problem</a:t>
            </a:r>
          </a:p>
          <a:p>
            <a:pPr algn="ctr"/>
            <a:endParaRPr lang="en-ZA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C39A92-92C8-19A6-3C11-22DD20E83BB1}"/>
              </a:ext>
            </a:extLst>
          </p:cNvPr>
          <p:cNvSpPr txBox="1"/>
          <p:nvPr/>
        </p:nvSpPr>
        <p:spPr>
          <a:xfrm>
            <a:off x="2961313" y="2001838"/>
            <a:ext cx="64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/>
                  </a:outerShdw>
                </a:effectLst>
                <a:latin typeface="Bernard MT Condensed" panose="02050806060905020404" pitchFamily="18" charset="0"/>
              </a:rPr>
              <a:t>Reduce your electricity bill and catch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/>
                  </a:outerShdw>
                </a:effectLst>
                <a:latin typeface="Bernard MT Condensed" panose="02050806060905020404" pitchFamily="18" charset="0"/>
              </a:rPr>
              <a:t>That important sports event.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/>
                  </a:outerShdw>
                </a:effectLst>
                <a:latin typeface="Bernard MT Condensed" panose="02050806060905020404" pitchFamily="18" charset="0"/>
              </a:rPr>
              <a:t>Don’t worry about power outages ever again.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/>
                  </a:outerShdw>
                </a:effectLst>
                <a:latin typeface="Bernard MT Condensed" panose="02050806060905020404" pitchFamily="18" charset="0"/>
              </a:rPr>
              <a:t>Official Distributor for:</a:t>
            </a:r>
          </a:p>
          <a:p>
            <a:pPr algn="ctr"/>
            <a:endParaRPr lang="en-ZA" sz="28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73C019-6E56-7027-0B19-25D3CDCE2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250" r="98500">
                        <a14:foregroundMark x1="97834" y1="62640" x2="99500" y2="63000"/>
                        <a14:foregroundMark x1="99500" y1="63000" x2="91750" y2="72000"/>
                        <a14:foregroundMark x1="91750" y1="72000" x2="87750" y2="71500"/>
                        <a14:foregroundMark x1="94309" y1="64471" x2="94500" y2="72500"/>
                        <a14:foregroundMark x1="97772" y1="62829" x2="98500" y2="73500"/>
                        <a14:foregroundMark x1="1250" y1="35500" x2="1250" y2="35500"/>
                        <a14:foregroundMark x1="1250" y1="36000" x2="1500" y2="35000"/>
                        <a14:foregroundMark x1="250" y1="35000" x2="1250" y2="35500"/>
                        <a14:foregroundMark x1="6750" y1="52000" x2="6750" y2="52000"/>
                        <a14:foregroundMark x1="11750" y1="54500" x2="11750" y2="54500"/>
                        <a14:foregroundMark x1="18250" y1="49500" x2="18250" y2="49500"/>
                        <a14:foregroundMark x1="3000" y1="47000" x2="3000" y2="45000"/>
                        <a14:foregroundMark x1="11250" y1="41000" x2="11250" y2="41000"/>
                        <a14:foregroundMark x1="21500" y1="41000" x2="21500" y2="41000"/>
                        <a14:foregroundMark x1="21500" y1="41000" x2="21500" y2="41000"/>
                        <a14:foregroundMark x1="21500" y1="41000" x2="21500" y2="41000"/>
                        <a14:foregroundMark x1="22500" y1="39000" x2="20250" y2="37500"/>
                        <a14:foregroundMark x1="20250" y1="37500" x2="22750" y2="38000"/>
                        <a14:foregroundMark x1="22500" y1="22500" x2="22500" y2="22500"/>
                        <a14:foregroundMark x1="33024" y1="34258" x2="33250" y2="34000"/>
                        <a14:foregroundMark x1="33250" y1="34000" x2="33250" y2="34000"/>
                        <a14:foregroundMark x1="33156" y1="37047" x2="32736" y2="38940"/>
                        <a14:foregroundMark x1="28000" y1="27000" x2="28000" y2="27000"/>
                        <a14:foregroundMark x1="13000" y1="32000" x2="13000" y2="32000"/>
                        <a14:foregroundMark x1="26750" y1="54500" x2="26750" y2="54500"/>
                        <a14:foregroundMark x1="35500" y1="55000" x2="35500" y2="55000"/>
                        <a14:foregroundMark x1="37750" y1="52000" x2="37750" y2="52000"/>
                        <a14:foregroundMark x1="45865" y1="54000" x2="45373" y2="54000"/>
                        <a14:foregroundMark x1="46500" y1="54000" x2="46242" y2="54000"/>
                        <a14:foregroundMark x1="46058" y1="53251" x2="47000" y2="53000"/>
                        <a14:foregroundMark x1="45334" y1="53444" x2="45704" y2="53345"/>
                        <a14:foregroundMark x1="43250" y1="54000" x2="43865" y2="53836"/>
                        <a14:foregroundMark x1="45663" y1="53178" x2="45401" y2="53213"/>
                        <a14:foregroundMark x1="47000" y1="53000" x2="46028" y2="53130"/>
                        <a14:foregroundMark x1="48500" y1="52000" x2="48500" y2="52000"/>
                        <a14:foregroundMark x1="48500" y1="55500" x2="48500" y2="55500"/>
                        <a14:foregroundMark x1="53500" y1="46000" x2="53500" y2="46000"/>
                        <a14:foregroundMark x1="51250" y1="55000" x2="51250" y2="57000"/>
                        <a14:foregroundMark x1="56750" y1="49500" x2="56781" y2="50195"/>
                        <a14:foregroundMark x1="60250" y1="48000" x2="60250" y2="48000"/>
                        <a14:foregroundMark x1="64750" y1="51500" x2="64750" y2="51500"/>
                        <a14:foregroundMark x1="76750" y1="53500" x2="76750" y2="53500"/>
                        <a14:foregroundMark x1="81500" y1="52500" x2="81500" y2="52500"/>
                        <a14:foregroundMark x1="40500" y1="52000" x2="40500" y2="52000"/>
                        <a14:foregroundMark x1="38750" y1="55500" x2="38750" y2="55500"/>
                        <a14:foregroundMark x1="74250" y1="55500" x2="74250" y2="55500"/>
                        <a14:foregroundMark x1="17250" y1="25000" x2="16750" y2="26000"/>
                        <a14:foregroundMark x1="16500" y1="26500" x2="16775" y2="26500"/>
                        <a14:foregroundMark x1="60250" y1="56000" x2="60250" y2="56000"/>
                        <a14:foregroundMark x1="60750" y1="56500" x2="59750" y2="56500"/>
                        <a14:foregroundMark x1="53250" y1="54000" x2="53250" y2="54000"/>
                        <a14:foregroundMark x1="41035" y1="56686" x2="41500" y2="56500"/>
                        <a14:foregroundMark x1="40250" y1="56500" x2="41250" y2="56500"/>
                        <a14:foregroundMark x1="30250" y1="53500" x2="30250" y2="53500"/>
                        <a14:foregroundMark x1="55000" y1="53500" x2="55452" y2="53993"/>
                        <a14:foregroundMark x1="57609" y1="55872" x2="57750" y2="56000"/>
                        <a14:foregroundMark x1="55000" y1="53500" x2="56640" y2="54990"/>
                        <a14:backgroundMark x1="15893" y1="38682" x2="18000" y2="36000"/>
                        <a14:backgroundMark x1="15412" y1="39293" x2="15663" y2="38974"/>
                        <a14:backgroundMark x1="14071" y1="41000" x2="14891" y2="39956"/>
                        <a14:backgroundMark x1="13550" y1="41664" x2="14071" y2="41000"/>
                        <a14:backgroundMark x1="13427" y1="41820" x2="13540" y2="41676"/>
                        <a14:backgroundMark x1="9750" y1="46500" x2="13790" y2="41358"/>
                        <a14:backgroundMark x1="37282" y1="39417" x2="57500" y2="43000"/>
                        <a14:backgroundMark x1="23121" y1="36907" x2="29731" y2="38078"/>
                        <a14:backgroundMark x1="18000" y1="36000" x2="19945" y2="36345"/>
                        <a14:backgroundMark x1="57500" y1="43000" x2="98000" y2="37500"/>
                        <a14:backgroundMark x1="95750" y1="89500" x2="250" y2="84500"/>
                        <a14:backgroundMark x1="250" y1="84500" x2="1500" y2="67000"/>
                        <a14:backgroundMark x1="1500" y1="67000" x2="1500" y2="66500"/>
                        <a14:backgroundMark x1="9473" y1="26123" x2="8000" y2="26000"/>
                        <a14:backgroundMark x1="13740" y1="26478" x2="12875" y2="26406"/>
                        <a14:backgroundMark x1="20000" y1="27000" x2="18637" y2="26886"/>
                        <a14:backgroundMark x1="25748" y1="27479" x2="20000" y2="27000"/>
                        <a14:backgroundMark x1="92000" y1="33000" x2="34633" y2="28220"/>
                        <a14:backgroundMark x1="17000" y1="58500" x2="44250" y2="71000"/>
                        <a14:backgroundMark x1="48750" y1="63500" x2="43500" y2="68500"/>
                        <a14:backgroundMark x1="41587" y1="56194" x2="42665" y2="55993"/>
                        <a14:backgroundMark x1="32830" y1="57823" x2="39997" y2="56490"/>
                        <a14:backgroundMark x1="26500" y1="59000" x2="28868" y2="58560"/>
                        <a14:backgroundMark x1="60852" y1="56820" x2="76250" y2="59000"/>
                        <a14:backgroundMark x1="57803" y1="56387" x2="59804" y2="56671"/>
                        <a14:backgroundMark x1="76250" y1="59000" x2="83750" y2="58500"/>
                        <a14:backgroundMark x1="83500" y1="58000" x2="90750" y2="57000"/>
                        <a14:backgroundMark x1="90750" y1="57000" x2="99500" y2="57500"/>
                        <a14:backgroundMark x1="42610" y1="56179" x2="41618" y2="56083"/>
                        <a14:backgroundMark x1="60187" y1="57874" x2="57350" y2="57601"/>
                        <a14:backgroundMark x1="61500" y1="58000" x2="61219" y2="57973"/>
                        <a14:backgroundMark x1="51959" y1="57805" x2="48777" y2="58347"/>
                        <a14:backgroundMark x1="52987" y1="57630" x2="52745" y2="57671"/>
                        <a14:backgroundMark x1="27525" y1="61534" x2="26750" y2="61500"/>
                        <a14:backgroundMark x1="38493" y1="62022" x2="31082" y2="61693"/>
                        <a14:backgroundMark x1="41804" y1="62170" x2="39920" y2="62086"/>
                        <a14:backgroundMark x1="49250" y1="62500" x2="42818" y2="62214"/>
                        <a14:backgroundMark x1="26250" y1="68000" x2="9500" y2="66000"/>
                        <a14:backgroundMark x1="9500" y1="66000" x2="1000" y2="59000"/>
                        <a14:backgroundMark x1="1350" y1="45000" x2="1357" y2="44705"/>
                        <a14:backgroundMark x1="1172" y1="52136" x2="1199" y2="51041"/>
                        <a14:backgroundMark x1="1000" y1="59000" x2="1163" y2="52487"/>
                        <a14:backgroundMark x1="10607" y1="30500" x2="10674" y2="30438"/>
                        <a14:backgroundMark x1="9536" y1="31500" x2="10607" y2="30500"/>
                        <a14:backgroundMark x1="9000" y1="32000" x2="9536" y2="31500"/>
                        <a14:backgroundMark x1="8498" y1="32469" x2="9000" y2="32000"/>
                        <a14:backgroundMark x1="4365" y1="36326" x2="8464" y2="32500"/>
                        <a14:backgroundMark x1="2201" y1="38346" x2="4248" y2="36435"/>
                        <a14:backgroundMark x1="9152" y1="26815" x2="1000" y2="23000"/>
                        <a14:backgroundMark x1="1000" y1="23000" x2="2000" y2="25500"/>
                        <a14:backgroundMark x1="4500" y1="41500" x2="3500" y2="48000"/>
                        <a14:backgroundMark x1="2750" y1="48500" x2="2750" y2="48500"/>
                        <a14:backgroundMark x1="3000" y1="48000" x2="3000" y2="48000"/>
                        <a14:backgroundMark x1="3500" y1="47000" x2="3500" y2="47000"/>
                        <a14:backgroundMark x1="3000" y1="47000" x2="3000" y2="47000"/>
                        <a14:backgroundMark x1="34235" y1="29882" x2="34750" y2="30000"/>
                        <a14:backgroundMark x1="31276" y1="29206" x2="32352" y2="29452"/>
                        <a14:backgroundMark x1="31000" y1="30000" x2="27500" y2="34000"/>
                        <a14:backgroundMark x1="32750" y1="41000" x2="32750" y2="41000"/>
                        <a14:backgroundMark x1="33250" y1="40000" x2="32000" y2="41500"/>
                        <a14:backgroundMark x1="14250" y1="35000" x2="14250" y2="35000"/>
                        <a14:backgroundMark x1="14500" y1="34000" x2="14500" y2="34000"/>
                        <a14:backgroundMark x1="14237" y1="33610" x2="13750" y2="34000"/>
                        <a14:backgroundMark x1="11821" y1="32000" x2="11750" y2="33000"/>
                        <a14:backgroundMark x1="12000" y1="29500" x2="11821" y2="32000"/>
                        <a14:backgroundMark x1="44750" y1="53000" x2="44750" y2="53000"/>
                        <a14:backgroundMark x1="45250" y1="53500" x2="45250" y2="53500"/>
                        <a14:backgroundMark x1="45250" y1="53500" x2="44750" y2="53000"/>
                        <a14:backgroundMark x1="44250" y1="52500" x2="45750" y2="52000"/>
                        <a14:backgroundMark x1="45750" y1="52000" x2="45250" y2="51500"/>
                        <a14:backgroundMark x1="66500" y1="53000" x2="66500" y2="53000"/>
                        <a14:backgroundMark x1="71250" y1="52000" x2="71250" y2="52000"/>
                        <a14:backgroundMark x1="73500" y1="53500" x2="73250" y2="49000"/>
                        <a14:backgroundMark x1="78000" y1="51000" x2="78000" y2="51000"/>
                        <a14:backgroundMark x1="78750" y1="54000" x2="78750" y2="54000"/>
                        <a14:backgroundMark x1="47500" y1="53500" x2="47500" y2="53500"/>
                        <a14:backgroundMark x1="51250" y1="57000" x2="51250" y2="57000"/>
                        <a14:backgroundMark x1="18250" y1="29000" x2="18123" y2="28646"/>
                        <a14:backgroundMark x1="16250" y1="28000" x2="18000" y2="28500"/>
                        <a14:backgroundMark x1="52250" y1="57500" x2="53134" y2="57500"/>
                        <a14:backgroundMark x1="45750" y1="52500" x2="45500" y2="52500"/>
                        <a14:backgroundMark x1="40162" y1="56775" x2="39750" y2="56500"/>
                        <a14:backgroundMark x1="41250" y1="57500" x2="40987" y2="57325"/>
                        <a14:backgroundMark x1="33500" y1="58000" x2="31000" y2="58000"/>
                        <a14:backgroundMark x1="31750" y1="52500" x2="31750" y2="52500"/>
                        <a14:backgroundMark x1="58500" y1="57500" x2="57273" y2="57091"/>
                        <a14:backgroundMark x1="56000" y1="57000" x2="57250" y2="5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859" y="3380539"/>
            <a:ext cx="3311522" cy="16557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15A7E6-A079-1D32-70CF-792825C950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660" y="2975691"/>
            <a:ext cx="1839110" cy="18391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B4B928-D3B2-2354-E07B-CFC5425287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250" b="96250" l="1754" r="95088">
                        <a14:foregroundMark x1="9123" y1="31250" x2="9123" y2="31250"/>
                        <a14:foregroundMark x1="2456" y1="15000" x2="2456" y2="15000"/>
                        <a14:foregroundMark x1="19298" y1="26250" x2="19298" y2="26250"/>
                        <a14:foregroundMark x1="14737" y1="41250" x2="14737" y2="41250"/>
                        <a14:foregroundMark x1="30877" y1="23750" x2="30877" y2="23750"/>
                        <a14:foregroundMark x1="42105" y1="56250" x2="42105" y2="56250"/>
                        <a14:foregroundMark x1="40702" y1="41250" x2="40702" y2="41250"/>
                        <a14:foregroundMark x1="40351" y1="25000" x2="40351" y2="25000"/>
                        <a14:foregroundMark x1="62456" y1="41250" x2="62456" y2="41250"/>
                        <a14:foregroundMark x1="69825" y1="38750" x2="69825" y2="38750"/>
                        <a14:foregroundMark x1="73684" y1="40000" x2="73684" y2="40000"/>
                        <a14:foregroundMark x1="84561" y1="38750" x2="84561" y2="38750"/>
                        <a14:foregroundMark x1="95088" y1="6250" x2="95088" y2="6250"/>
                        <a14:foregroundMark x1="48772" y1="38750" x2="48772" y2="38750"/>
                        <a14:foregroundMark x1="31228" y1="41250" x2="31228" y2="41250"/>
                        <a14:foregroundMark x1="32281" y1="55000" x2="32281" y2="55000"/>
                        <a14:backgroundMark x1="15088" y1="82500" x2="77193" y2="71250"/>
                        <a14:backgroundMark x1="77193" y1="71250" x2="86667" y2="71250"/>
                        <a14:backgroundMark x1="91930" y1="72500" x2="81404" y2="72500"/>
                        <a14:backgroundMark x1="18596" y1="70000" x2="15088" y2="70000"/>
                        <a14:backgroundMark x1="42807" y1="60000" x2="41053" y2="61250"/>
                        <a14:backgroundMark x1="42456" y1="61250" x2="41404" y2="58750"/>
                        <a14:backgroundMark x1="42456" y1="58750" x2="41754" y2="58750"/>
                        <a14:backgroundMark x1="29123" y1="58750" x2="29123" y2="58750"/>
                        <a14:backgroundMark x1="29123" y1="58750" x2="29123" y2="58750"/>
                        <a14:backgroundMark x1="29474" y1="60000" x2="32378" y2="60000"/>
                        <a14:backgroundMark x1="31579" y1="48750" x2="31579" y2="48750"/>
                        <a14:backgroundMark x1="31228" y1="46250" x2="31228" y2="46250"/>
                        <a14:backgroundMark x1="33684" y1="45000" x2="26667" y2="4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02" y="4197853"/>
            <a:ext cx="1990120" cy="5586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4A7B0C-6E93-297E-CA03-62455C9163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8668" y="4600219"/>
            <a:ext cx="1702821" cy="527863"/>
          </a:xfrm>
          <a:prstGeom prst="rect">
            <a:avLst/>
          </a:prstGeom>
        </p:spPr>
      </p:pic>
      <p:pic>
        <p:nvPicPr>
          <p:cNvPr id="12" name="Picture 11" descr="A black and grey logo&#10;&#10;Description automatically generated">
            <a:extLst>
              <a:ext uri="{FF2B5EF4-FFF2-40B4-BE49-F238E27FC236}">
                <a16:creationId xmlns:a16="http://schemas.microsoft.com/office/drawing/2014/main" id="{FDECD506-C6D0-D1F4-EADB-8A4C7D0B82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57" y="3513267"/>
            <a:ext cx="2232346" cy="684586"/>
          </a:xfrm>
          <a:prstGeom prst="rect">
            <a:avLst/>
          </a:prstGeom>
        </p:spPr>
      </p:pic>
      <p:pic>
        <p:nvPicPr>
          <p:cNvPr id="13" name="Picture 12" descr="A logo with red text&#10;&#10;Description automatically generated">
            <a:extLst>
              <a:ext uri="{FF2B5EF4-FFF2-40B4-BE49-F238E27FC236}">
                <a16:creationId xmlns:a16="http://schemas.microsoft.com/office/drawing/2014/main" id="{93420E6F-E51B-05B9-6CA4-BC717F8679D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744" b="89744" l="4264" r="93411">
                        <a14:foregroundMark x1="4651" y1="60000" x2="4651" y2="60000"/>
                        <a14:foregroundMark x1="38760" y1="51795" x2="38760" y2="51795"/>
                        <a14:foregroundMark x1="38760" y1="40000" x2="38760" y2="40000"/>
                        <a14:foregroundMark x1="44961" y1="34359" x2="44961" y2="34359"/>
                        <a14:foregroundMark x1="51938" y1="29231" x2="51938" y2="29231"/>
                        <a14:foregroundMark x1="59302" y1="29231" x2="59302" y2="29231"/>
                        <a14:foregroundMark x1="16667" y1="63590" x2="16667" y2="63590"/>
                        <a14:foregroundMark x1="20930" y1="64103" x2="20930" y2="64103"/>
                        <a14:foregroundMark x1="32558" y1="62564" x2="32558" y2="62564"/>
                        <a14:foregroundMark x1="36822" y1="63077" x2="36822" y2="63077"/>
                        <a14:foregroundMark x1="44574" y1="64615" x2="44574" y2="64615"/>
                        <a14:foregroundMark x1="44961" y1="58974" x2="44961" y2="58974"/>
                        <a14:foregroundMark x1="50775" y1="62564" x2="50775" y2="62564"/>
                        <a14:foregroundMark x1="56589" y1="65128" x2="56589" y2="65128"/>
                        <a14:foregroundMark x1="64729" y1="62051" x2="64729" y2="62051"/>
                        <a14:foregroundMark x1="73256" y1="64103" x2="73256" y2="64103"/>
                        <a14:foregroundMark x1="81783" y1="62564" x2="81783" y2="62564"/>
                        <a14:foregroundMark x1="87597" y1="62564" x2="87597" y2="62564"/>
                        <a14:foregroundMark x1="93411" y1="63590" x2="93411" y2="63590"/>
                        <a14:backgroundMark x1="43411" y1="60513" x2="46124" y2="61026"/>
                        <a14:backgroundMark x1="32171" y1="61538" x2="32171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9" y="4461563"/>
            <a:ext cx="1839110" cy="13903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21ECCBA-8E11-FB1B-C67E-D0E24C4435E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093" y="4496725"/>
            <a:ext cx="2157113" cy="11177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C7F1F0-1F61-5367-A047-8E8B8B73686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530" y="3381382"/>
            <a:ext cx="1362364" cy="10216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4B2199-27C7-6F3E-BF20-82D7F17C576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494" b="89557" l="4800" r="95400">
                        <a14:foregroundMark x1="8200" y1="38924" x2="8200" y2="38924"/>
                        <a14:foregroundMark x1="8200" y1="38924" x2="8200" y2="38924"/>
                        <a14:foregroundMark x1="4800" y1="39557" x2="4800" y2="39557"/>
                        <a14:foregroundMark x1="26600" y1="38291" x2="26600" y2="38291"/>
                        <a14:foregroundMark x1="34200" y1="47468" x2="34200" y2="47468"/>
                        <a14:foregroundMark x1="35000" y1="48101" x2="35000" y2="45253"/>
                        <a14:foregroundMark x1="35000" y1="51266" x2="35000" y2="48101"/>
                        <a14:foregroundMark x1="41600" y1="45886" x2="42800" y2="49051"/>
                        <a14:foregroundMark x1="49000" y1="47468" x2="49000" y2="47468"/>
                        <a14:foregroundMark x1="54800" y1="47152" x2="54800" y2="47152"/>
                        <a14:foregroundMark x1="63000" y1="47468" x2="63000" y2="47468"/>
                        <a14:foregroundMark x1="72200" y1="45253" x2="72200" y2="45253"/>
                        <a14:foregroundMark x1="76200" y1="45570" x2="76200" y2="45570"/>
                        <a14:foregroundMark x1="82400" y1="47152" x2="82400" y2="47152"/>
                        <a14:foregroundMark x1="82400" y1="47152" x2="82400" y2="47152"/>
                        <a14:foregroundMark x1="87600" y1="45886" x2="87600" y2="45886"/>
                        <a14:foregroundMark x1="82600" y1="54114" x2="82600" y2="54114"/>
                        <a14:foregroundMark x1="85600" y1="56329" x2="85600" y2="56329"/>
                        <a14:foregroundMark x1="88000" y1="53797" x2="88000" y2="53797"/>
                        <a14:foregroundMark x1="90000" y1="50316" x2="90000" y2="50316"/>
                        <a14:foregroundMark x1="95400" y1="50316" x2="95400" y2="50316"/>
                        <a14:foregroundMark x1="80200" y1="50316" x2="80200" y2="50316"/>
                        <a14:foregroundMark x1="80200" y1="50316" x2="79800" y2="50316"/>
                        <a14:foregroundMark x1="76400" y1="50000" x2="76400" y2="50000"/>
                        <a14:foregroundMark x1="80600" y1="45253" x2="80600" y2="45253"/>
                        <a14:foregroundMark x1="80200" y1="55696" x2="80200" y2="55696"/>
                        <a14:foregroundMark x1="77304" y1="55648" x2="76400" y2="55380"/>
                        <a14:backgroundMark x1="80200" y1="56962" x2="78200" y2="57595"/>
                        <a14:backgroundMark x1="37400" y1="48101" x2="37400" y2="481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62" y="4088399"/>
            <a:ext cx="2558445" cy="1616787"/>
          </a:xfrm>
          <a:prstGeom prst="rect">
            <a:avLst/>
          </a:prstGeom>
        </p:spPr>
      </p:pic>
      <p:pic>
        <p:nvPicPr>
          <p:cNvPr id="17" name="Picture 16" descr="A red text with a transparent background&#10;&#10;Description automatically generated">
            <a:extLst>
              <a:ext uri="{FF2B5EF4-FFF2-40B4-BE49-F238E27FC236}">
                <a16:creationId xmlns:a16="http://schemas.microsoft.com/office/drawing/2014/main" id="{CCAA4EC2-5C7F-66F1-E97F-3F37FFC69A0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549" b="89655" l="9783" r="92391">
                        <a14:foregroundMark x1="9783" y1="45093" x2="9783" y2="45093"/>
                        <a14:foregroundMark x1="50217" y1="51989" x2="50217" y2="51989"/>
                        <a14:foregroundMark x1="70326" y1="51989" x2="70326" y2="51989"/>
                        <a14:foregroundMark x1="92391" y1="51459" x2="92391" y2="51459"/>
                        <a14:foregroundMark x1="91087" y1="19894" x2="91087" y2="19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539" y="3481504"/>
            <a:ext cx="1616227" cy="6623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2FC85BC-31B2-9D06-2E77-A9A68B258CB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667" b="99556" l="2679" r="96875">
                        <a14:foregroundMark x1="63312" y1="4772" x2="67857" y2="4444"/>
                        <a14:foregroundMark x1="57835" y1="5167" x2="60538" y2="4972"/>
                        <a14:foregroundMark x1="37054" y1="6667" x2="42960" y2="6241"/>
                        <a14:foregroundMark x1="93304" y1="27556" x2="96429" y2="42667"/>
                        <a14:foregroundMark x1="93304" y1="41333" x2="69643" y2="33778"/>
                        <a14:foregroundMark x1="85714" y1="33778" x2="88839" y2="20889"/>
                        <a14:foregroundMark x1="88839" y1="20889" x2="70982" y2="10222"/>
                        <a14:foregroundMark x1="49059" y1="10222" x2="33929" y2="10222"/>
                        <a14:foregroundMark x1="70982" y1="10222" x2="54193" y2="10222"/>
                        <a14:foregroundMark x1="55357" y1="10667" x2="49554" y2="28000"/>
                        <a14:foregroundMark x1="36607" y1="10667" x2="12946" y2="18667"/>
                        <a14:foregroundMark x1="54018" y1="37778" x2="60714" y2="32889"/>
                        <a14:foregroundMark x1="21875" y1="19111" x2="7143" y2="32444"/>
                        <a14:foregroundMark x1="7143" y1="32444" x2="7589" y2="48889"/>
                        <a14:foregroundMark x1="7589" y1="48889" x2="12946" y2="66222"/>
                        <a14:foregroundMark x1="12946" y1="66222" x2="21429" y2="75556"/>
                        <a14:foregroundMark x1="21429" y1="75556" x2="40625" y2="83556"/>
                        <a14:foregroundMark x1="40625" y1="83556" x2="68750" y2="86667"/>
                        <a14:foregroundMark x1="68750" y1="86667" x2="88393" y2="53778"/>
                        <a14:foregroundMark x1="88393" y1="53778" x2="88393" y2="41333"/>
                        <a14:foregroundMark x1="88393" y1="41333" x2="86607" y2="37333"/>
                        <a14:foregroundMark x1="68304" y1="23556" x2="60714" y2="50222"/>
                        <a14:foregroundMark x1="73214" y1="20000" x2="17411" y2="27111"/>
                        <a14:foregroundMark x1="17411" y1="27111" x2="67857" y2="54222"/>
                        <a14:foregroundMark x1="67857" y1="54222" x2="45982" y2="69333"/>
                        <a14:foregroundMark x1="45982" y1="69333" x2="71429" y2="75111"/>
                        <a14:foregroundMark x1="71429" y1="75111" x2="24554" y2="70667"/>
                        <a14:foregroundMark x1="24554" y1="70667" x2="61161" y2="58667"/>
                        <a14:foregroundMark x1="61161" y1="58667" x2="49107" y2="56889"/>
                        <a14:foregroundMark x1="49107" y1="56889" x2="34821" y2="45333"/>
                        <a14:foregroundMark x1="34821" y1="45333" x2="3571" y2="44000"/>
                        <a14:foregroundMark x1="3571" y1="44000" x2="2679" y2="56444"/>
                        <a14:foregroundMark x1="2679" y1="56444" x2="13393" y2="63556"/>
                        <a14:foregroundMark x1="39286" y1="28000" x2="39286" y2="28000"/>
                        <a14:foregroundMark x1="30357" y1="48444" x2="30357" y2="48444"/>
                        <a14:foregroundMark x1="23661" y1="57333" x2="23661" y2="57333"/>
                        <a14:foregroundMark x1="70089" y1="49333" x2="70089" y2="49333"/>
                        <a14:foregroundMark x1="94643" y1="49333" x2="94643" y2="49333"/>
                        <a14:foregroundMark x1="81696" y1="54222" x2="80357" y2="68444"/>
                        <a14:foregroundMark x1="69643" y1="93333" x2="61287" y2="93131"/>
                        <a14:foregroundMark x1="69643" y1="63556" x2="69643" y2="63556"/>
                        <a14:foregroundMark x1="67411" y1="64444" x2="67411" y2="64444"/>
                        <a14:foregroundMark x1="40179" y1="59111" x2="40179" y2="59111"/>
                        <a14:foregroundMark x1="29911" y1="55111" x2="29911" y2="55111"/>
                        <a14:foregroundMark x1="47768" y1="30667" x2="47768" y2="30667"/>
                        <a14:foregroundMark x1="42411" y1="33333" x2="42411" y2="33333"/>
                        <a14:foregroundMark x1="56696" y1="29333" x2="56696" y2="29333"/>
                        <a14:foregroundMark x1="66518" y1="46667" x2="82143" y2="49778"/>
                        <a14:foregroundMark x1="82143" y1="49778" x2="86161" y2="49333"/>
                        <a14:foregroundMark x1="76339" y1="57333" x2="80804" y2="56444"/>
                        <a14:foregroundMark x1="67857" y1="4889" x2="67857" y2="4889"/>
                        <a14:foregroundMark x1="67857" y1="4444" x2="67857" y2="4444"/>
                        <a14:foregroundMark x1="67857" y1="4444" x2="65179" y2="4000"/>
                        <a14:foregroundMark x1="42857" y1="2667" x2="58482" y2="4000"/>
                        <a14:foregroundMark x1="58482" y1="4000" x2="58929" y2="4000"/>
                        <a14:foregroundMark x1="97321" y1="50667" x2="97321" y2="50667"/>
                        <a14:foregroundMark x1="33929" y1="94222" x2="44085" y2="97286"/>
                        <a14:foregroundMark x1="63861" y1="96792" x2="70536" y2="89778"/>
                        <a14:foregroundMark x1="70536" y1="89778" x2="71429" y2="88444"/>
                        <a14:foregroundMark x1="57986" y1="98082" x2="58390" y2="98015"/>
                        <a14:backgroundMark x1="17411" y1="6667" x2="17411" y2="6667"/>
                        <a14:backgroundMark x1="68304" y1="3556" x2="68304" y2="3556"/>
                        <a14:backgroundMark x1="67857" y1="3556" x2="67857" y2="3556"/>
                        <a14:backgroundMark x1="63839" y1="1333" x2="65625" y2="2222"/>
                        <a14:backgroundMark x1="63393" y1="99556" x2="62054" y2="99556"/>
                        <a14:backgroundMark x1="65179" y1="98667" x2="58929" y2="99556"/>
                        <a14:backgroundMark x1="60268" y1="99556" x2="58905" y2="99362"/>
                        <a14:backgroundMark x1="58929" y1="99556" x2="45536" y2="99556"/>
                        <a14:backgroundMark x1="62054" y1="99556" x2="59375" y2="99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677" y="4337933"/>
            <a:ext cx="1112665" cy="111772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305C44C-1AC9-116B-12E4-5EF0D719300D}"/>
              </a:ext>
            </a:extLst>
          </p:cNvPr>
          <p:cNvSpPr txBox="1"/>
          <p:nvPr/>
        </p:nvSpPr>
        <p:spPr>
          <a:xfrm>
            <a:off x="7235914" y="703450"/>
            <a:ext cx="2083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Established 2014</a:t>
            </a:r>
            <a:endParaRPr lang="en-ZA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028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 Full Circle</dc:creator>
  <cp:lastModifiedBy>Paul Fullcircle</cp:lastModifiedBy>
  <cp:revision>1</cp:revision>
  <dcterms:created xsi:type="dcterms:W3CDTF">2023-10-16T08:58:02Z</dcterms:created>
  <dcterms:modified xsi:type="dcterms:W3CDTF">2023-10-16T10:01:12Z</dcterms:modified>
</cp:coreProperties>
</file>