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78069C-DC7B-1E8A-CDBB-E8CF3D51C8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FB9DE0-6673-4610-4DE6-891F17A9D9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FAC552-65E4-CF2B-0A05-7935B94F3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4869F-63AE-43A0-8D36-E8ADC8A2E493}" type="datetimeFigureOut">
              <a:rPr lang="en-ZA" smtClean="0"/>
              <a:t>2023/09/27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F3E008-1E8F-121B-C06D-FFB1FE3DE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DDBD34-2ABC-A182-904B-868FF7FAC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956D6-17DF-45FA-91E5-00FF81D72DF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017602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C266F-522F-1054-AAB7-5A5312B7A8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1A66D7-0230-1732-3ED3-22823FC2A9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043C7B-DCF1-9237-C9A8-F9ACF8FAA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4869F-63AE-43A0-8D36-E8ADC8A2E493}" type="datetimeFigureOut">
              <a:rPr lang="en-ZA" smtClean="0"/>
              <a:t>2023/09/27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28E978-7B1A-E895-E8F1-8DC10CB95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DA338C-973F-ADD5-095B-5642B986B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956D6-17DF-45FA-91E5-00FF81D72DF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565113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4C3C76-ECF7-F449-AF1A-F204B90C98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FCE871-BD11-C464-FFF7-1A3B33CE85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6DE7A-B1C6-350F-AB55-37FC4C6AE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4869F-63AE-43A0-8D36-E8ADC8A2E493}" type="datetimeFigureOut">
              <a:rPr lang="en-ZA" smtClean="0"/>
              <a:t>2023/09/27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752F67-F530-7442-381A-F4D8DABA3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A378ED-9827-CC05-E958-07D4F54AF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956D6-17DF-45FA-91E5-00FF81D72DF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589484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03AA08-2BEC-CDCC-7BBD-E7C4BB819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243D29-0D05-DCB1-0976-29FF20C9F1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6E4058-AE7A-FC28-9355-B69646AEB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4869F-63AE-43A0-8D36-E8ADC8A2E493}" type="datetimeFigureOut">
              <a:rPr lang="en-ZA" smtClean="0"/>
              <a:t>2023/09/27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85F803-C249-C81E-5549-FE89951F4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95D664-4D20-4303-3734-DDA587954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956D6-17DF-45FA-91E5-00FF81D72DF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513333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64794-E510-95BE-22F7-CE117BCACF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F8EA6F-3950-752B-8915-D8FDBD54B4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096C54-90E1-7E85-B7E9-400FEB2840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4869F-63AE-43A0-8D36-E8ADC8A2E493}" type="datetimeFigureOut">
              <a:rPr lang="en-ZA" smtClean="0"/>
              <a:t>2023/09/27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DEE48C-7BB8-BB3E-1085-24FBB78A73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2DA08C-B43B-CC76-106C-98B68DE97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956D6-17DF-45FA-91E5-00FF81D72DF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800820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8B3192-4D7E-7C82-970F-F5CA2A152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C9C35D-6268-A8DE-4764-F7F86F1FD5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796766-34BF-07DA-B241-BF06424E42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7741A8-9C05-0F12-4411-9DC20F139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4869F-63AE-43A0-8D36-E8ADC8A2E493}" type="datetimeFigureOut">
              <a:rPr lang="en-ZA" smtClean="0"/>
              <a:t>2023/09/27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23033B-614C-5A5C-5CD0-6DC8B6678E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2E77FF-7168-FAB0-4BF2-AD52BD7F2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956D6-17DF-45FA-91E5-00FF81D72DF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543852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8091FF-FFBD-FB58-8291-44580C3FD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2320F9-D870-68B5-C3A4-3E93349C84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90F22E-F288-30ED-1F73-C9CC1364E9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4F51AAD-B00A-538A-17F3-74DBD4FC0F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3162ABC-C52A-C086-FDD2-6FCF53F180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F491633-6C8E-5554-8592-D641FDA5A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4869F-63AE-43A0-8D36-E8ADC8A2E493}" type="datetimeFigureOut">
              <a:rPr lang="en-ZA" smtClean="0"/>
              <a:t>2023/09/27</a:t>
            </a:fld>
            <a:endParaRPr lang="en-Z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743E3D-2FE4-4662-415D-0AC480002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96746AB-D66E-99DD-6E42-10DE8CFDA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956D6-17DF-45FA-91E5-00FF81D72DF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857350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74094-58C3-E5F5-FA08-1BC38817A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A76D78-EA81-4B14-642A-78D79DFD9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4869F-63AE-43A0-8D36-E8ADC8A2E493}" type="datetimeFigureOut">
              <a:rPr lang="en-ZA" smtClean="0"/>
              <a:t>2023/09/27</a:t>
            </a:fld>
            <a:endParaRPr lang="en-Z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F2A48C-24FD-B2B5-0E14-C6B426D2E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A7825F-CFC4-D99F-E881-3A3E3786A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956D6-17DF-45FA-91E5-00FF81D72DF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63751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311F9AE-C130-AFAB-3293-6DA6532D9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4869F-63AE-43A0-8D36-E8ADC8A2E493}" type="datetimeFigureOut">
              <a:rPr lang="en-ZA" smtClean="0"/>
              <a:t>2023/09/27</a:t>
            </a:fld>
            <a:endParaRPr lang="en-Z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A52E26-34FB-80AC-F3CE-2176D5902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7F74C8-C3F1-1936-C1FD-073F6DFA7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956D6-17DF-45FA-91E5-00FF81D72DF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58212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0D771-EF1F-37F6-88CA-E9EB6BF62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85A72F-22B7-0DB2-AB34-BD9971C8E9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48BE8F-546E-9C05-05D0-8DAE5A0E91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871F65-4333-14A0-D090-819A65E2BE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4869F-63AE-43A0-8D36-E8ADC8A2E493}" type="datetimeFigureOut">
              <a:rPr lang="en-ZA" smtClean="0"/>
              <a:t>2023/09/27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029EC8-E43D-C5AD-9D11-35EDB6A4F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7A267A-578C-93B0-B8BB-227191360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956D6-17DF-45FA-91E5-00FF81D72DF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564043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A3D6FC-09EE-5FD2-0ED6-347A932162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AE9EE0E-6F79-8F55-C0DD-EC5E40B636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829D90-A066-7077-417D-26013E5937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420B6B-ED68-627A-72B6-5AA7DE073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4869F-63AE-43A0-8D36-E8ADC8A2E493}" type="datetimeFigureOut">
              <a:rPr lang="en-ZA" smtClean="0"/>
              <a:t>2023/09/27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076522-5780-6057-33D9-A26508041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E6C9E8-4431-4156-8AB9-5AE4A38D8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956D6-17DF-45FA-91E5-00FF81D72DF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370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2A6536-35B4-3E60-FEA2-38BD0C7C9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CD9E4A-741A-165A-D2F3-7BA5B11F7D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36C32F-ECB1-6E85-6AC8-D2BB612218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4869F-63AE-43A0-8D36-E8ADC8A2E493}" type="datetimeFigureOut">
              <a:rPr lang="en-ZA" smtClean="0"/>
              <a:t>2023/09/27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7866AC-594D-4839-1F65-C687A4F6C8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E5BB2F-4FE7-3517-6822-2BC2C8F107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7956D6-17DF-45FA-91E5-00FF81D72DF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91646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white and black electronic device&#10;&#10;Description automatically generated">
            <a:extLst>
              <a:ext uri="{FF2B5EF4-FFF2-40B4-BE49-F238E27FC236}">
                <a16:creationId xmlns:a16="http://schemas.microsoft.com/office/drawing/2014/main" id="{8A613BF9-D7C0-A373-BACC-A37787D6B2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1105" y="358629"/>
            <a:ext cx="4572893" cy="6140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25675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Info Full Circle</dc:creator>
  <cp:lastModifiedBy>Info Full Circle</cp:lastModifiedBy>
  <cp:revision>1</cp:revision>
  <dcterms:created xsi:type="dcterms:W3CDTF">2023-09-27T10:03:29Z</dcterms:created>
  <dcterms:modified xsi:type="dcterms:W3CDTF">2023-09-27T11:22:28Z</dcterms:modified>
</cp:coreProperties>
</file>